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A1F5FC-760A-4A8E-83C1-7E8E82701DC7}">
  <a:tblStyle styleId="{ABA1F5FC-760A-4A8E-83C1-7E8E82701D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5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2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7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66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65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9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80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69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7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8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6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7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0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1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8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08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98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10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07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87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86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01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89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88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02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00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0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3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9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92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91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99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97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{ABA1F5FC-760A-4A8E-83C1-7E8E82701DC7}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